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jNn2ij0zBpMq7ORcU2Tew==" hashData="S/PbkoptQRSaXzwscZIYr9Hgoc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5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8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6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5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7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3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8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6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6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2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1BD17-A906-440C-B0DF-E525021805C9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20DF-2418-48C7-9C1F-B214DAEB79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120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V4sXxhHH1TENx4I-zjwz6g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plus.google.com/u/0/+mustafata%C5%9Fk%C4%B1n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mustafataskin06/" TargetMode="External"/><Relationship Id="rId5" Type="http://schemas.openxmlformats.org/officeDocument/2006/relationships/image" Target="../media/image32.png"/><Relationship Id="rId10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1.png"/><Relationship Id="rId9" Type="http://schemas.openxmlformats.org/officeDocument/2006/relationships/hyperlink" Target="mailto:mustaskin06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481" y="1585540"/>
            <a:ext cx="2302794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24744"/>
            <a:ext cx="4176464" cy="557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957935" y="5486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MIMAR KEMALETTIN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050740" y="-26242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 smtClean="0"/>
              <a:t>.</a:t>
            </a:r>
            <a:endParaRPr lang="tr-TR" sz="8000" dirty="0"/>
          </a:p>
        </p:txBody>
      </p:sp>
      <p:sp>
        <p:nvSpPr>
          <p:cNvPr id="9" name="Dikdörtgen 8"/>
          <p:cNvSpPr/>
          <p:nvPr/>
        </p:nvSpPr>
        <p:spPr>
          <a:xfrm>
            <a:off x="7380312" y="-262428"/>
            <a:ext cx="444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8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70734" y="2063263"/>
            <a:ext cx="6421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 yılında orta sınıfa mensup bir ailenin tek çocuğu olarak İstanbul'un Acıbadem semtinde dünyaya geldi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Mühendislik eğitimini birincilikle tamamladığı 1891'de, aynı okulda öğretim görevlisi olarak bulunan Alman akademisyen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Jachmund'un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asistanlığına atandı. Bu görevi dört yıl yürüten Mimar Kemaleddin, bu arada okul dışında özel bürosunu açarak ilk eserlerini tasarlamaya başladı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1908'de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Osmanlı Mimar ve Mühendis Cemiyeti adıyla bu meslek dallarının Türkiye'deki ilk meslek odasını kuran Mimar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Kemaleddin 1910’ların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başından ölümüne kadar yoğun bir tempoda çalışarak, hem Türkiye’de, yoğunluklu olarak da İstanbul'da, hem de yurtdışında eserler verdi ve mimari çalışmalarında bulundu.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714019" y="12162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(1870; </a:t>
            </a:r>
            <a:r>
              <a:rPr lang="tr-TR" dirty="0" smtClean="0"/>
              <a:t>İstanbul </a:t>
            </a:r>
            <a:r>
              <a:rPr lang="tr-TR" dirty="0"/>
              <a:t>- 13 Temmuz 1927; </a:t>
            </a:r>
            <a:r>
              <a:rPr lang="tr-TR" dirty="0" smtClean="0"/>
              <a:t> </a:t>
            </a:r>
            <a:r>
              <a:rPr lang="tr-TR" dirty="0"/>
              <a:t>Ankara)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683" y="6381329"/>
            <a:ext cx="119062" cy="1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  <p:sndAc>
          <p:stSnd>
            <p:snd r:embed="rId2" name="Constantinople - Can Atilla.wav"/>
          </p:stSnd>
        </p:sndAc>
      </p:transition>
    </mc:Choice>
    <mc:Fallback xmlns="">
      <p:transition spd="slow">
        <p:fade/>
        <p:sndAc>
          <p:stSnd>
            <p:snd r:embed="rId6" name="Constantinople - Can Atill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7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4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3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9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4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0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3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7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0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0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5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647564" y="1886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“Zavallı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İstanbul!...Son düşüş devrinde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imâr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adı altında ne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câhilane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zalimâne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yıkıma uğradı...Üçüncü Selim´den sonra, eski Türk sanatının incelik ve temizlikle millî ruh doğuran eserleri takdir edilmedi; batı tesiri altında batının bakış açışıyla kabalaşma başladı... Asırlar içinde gelişe gelişe yüzey süslemesinin en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kiymetlı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eserlerini üretmiş olan koca bir sanat birikimi çirkin görülmeye başlandı ve neticede millî sanatımızı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yitirkdik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Ziyân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ettik, koruyamadık...Batının seri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imâlatcıları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karınlarını şişirdiler ama aklımız başımıza gelmedi...Hatta onların memleketimize döktüğü ruhsuz tek tip yapılar gözümüze güzel görünmeye başladı. Sonuçta bu surette iktidarsız ve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câhil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halde kaldık...	„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Mimar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Kemaleddin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(1870 - 1927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286626"/>
            <a:ext cx="497604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222928"/>
            <a:ext cx="2808312" cy="120200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57200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4" name="Resim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436" y="6565011"/>
            <a:ext cx="561020" cy="17531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27584" y="6216886"/>
            <a:ext cx="343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Constantinapole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 Atilla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Yuvarlatılmış Dikdörtgen 6">
            <a:hlinkClick r:id="rId6"/>
          </p:cNvPr>
          <p:cNvSpPr/>
          <p:nvPr/>
        </p:nvSpPr>
        <p:spPr>
          <a:xfrm>
            <a:off x="6156176" y="5823928"/>
            <a:ext cx="432048" cy="54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hlinkClick r:id="rId7"/>
          </p:cNvPr>
          <p:cNvSpPr/>
          <p:nvPr/>
        </p:nvSpPr>
        <p:spPr>
          <a:xfrm>
            <a:off x="6732240" y="5877272"/>
            <a:ext cx="432048" cy="4935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hlinkClick r:id="rId8"/>
          </p:cNvPr>
          <p:cNvSpPr/>
          <p:nvPr/>
        </p:nvSpPr>
        <p:spPr>
          <a:xfrm>
            <a:off x="7236296" y="5877272"/>
            <a:ext cx="432048" cy="4935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>
            <a:hlinkClick r:id="rId9"/>
          </p:cNvPr>
          <p:cNvSpPr/>
          <p:nvPr/>
        </p:nvSpPr>
        <p:spPr>
          <a:xfrm>
            <a:off x="7812360" y="5877272"/>
            <a:ext cx="432048" cy="4935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>
            <a:hlinkClick r:id="rId10"/>
          </p:cNvPr>
          <p:cNvSpPr/>
          <p:nvPr/>
        </p:nvSpPr>
        <p:spPr>
          <a:xfrm>
            <a:off x="8316416" y="5877272"/>
            <a:ext cx="504056" cy="4935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3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9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2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3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7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7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7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224</Words>
  <Application>Microsoft Office PowerPoint</Application>
  <PresentationFormat>Ekran Gösterisi (4:3)</PresentationFormat>
  <Paragraphs>12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mimar kemalettin</dc:title>
  <dc:subject>mimarlık - sanat</dc:subject>
  <dc:creator>mustafa taşkın</dc:creator>
  <dc:description>mustaskin06@gmail.com</dc:description>
  <cp:lastModifiedBy>mtaskin</cp:lastModifiedBy>
  <cp:revision>13</cp:revision>
  <dcterms:created xsi:type="dcterms:W3CDTF">2016-02-18T10:41:33Z</dcterms:created>
  <dcterms:modified xsi:type="dcterms:W3CDTF">2016-02-18T13:22:22Z</dcterms:modified>
  <cp:category>tarih bilgilendirme</cp:category>
</cp:coreProperties>
</file>