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cUC/pJ5DCb0PqHZ8pSTIcQ==" hashData="aRLsKafQw9iyd+DCJGE6w1409h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7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9F78-BD8D-473F-859D-E89A7CCDE0D9}" type="datetimeFigureOut">
              <a:rPr lang="tr-TR" smtClean="0"/>
              <a:pPr/>
              <a:t>22.04.2014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CABF-4FCF-4775-8064-27685F57707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AB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50" y="2714620"/>
            <a:ext cx="7429500" cy="1095375"/>
          </a:xfrm>
          <a:prstGeom prst="rect">
            <a:avLst/>
          </a:prstGeom>
        </p:spPr>
      </p:pic>
      <p:pic>
        <p:nvPicPr>
          <p:cNvPr id="4" name="3 Resim" descr="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4664"/>
            <a:ext cx="8010525" cy="2181225"/>
          </a:xfrm>
          <a:prstGeom prst="rect">
            <a:avLst/>
          </a:prstGeom>
        </p:spPr>
      </p:pic>
    </p:spTree>
  </p:cSld>
  <p:clrMapOvr>
    <a:masterClrMapping/>
  </p:clrMapOvr>
  <p:transition spd="slow" advTm="10000">
    <p:split orient="vert"/>
    <p:sndAc>
      <p:stSnd loop="1">
        <p:snd r:embed="rId2" name="Love You So Much- That stretch of sea_Nebahat Akgul_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RK~1\AppData\Local\Temp\Rar$DRa0.158\1 BÖLÜM\ERAY KARAKAYA- KAYAKAPI\KAPADOKYA VE BAH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470759" y="6519446"/>
            <a:ext cx="41758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Eray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Karakaya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KAPADOKYA VE BAHAR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ARK~1\AppData\Local\Temp\Rar$DRa0.269\1 BÖLÜM\ERAY KARAKAYA- KAYAKAPI\UYANIŞ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256291" y="6519446"/>
            <a:ext cx="26047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Eray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Karakaya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UYANIŞ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ARK~1\AppData\Local\Temp\Rar$DRa0.030\2 BÖLÜM\FATMA NUR ÇALIŞKAN- KALP GÖZÜ\KARABAŞ VE AKBAŞ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383843" y="6519446"/>
            <a:ext cx="43496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Fatma Nur Çalışkan/ KARABAŞ VE AKBAŞ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ARK~1\AppData\Local\Temp\Rar$DRa0.696\2 BÖLÜM\FATMA NUR ÇALIŞKAN- KALP GÖZÜ\ŞİŞMAN  KUŞL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561104" y="6519446"/>
            <a:ext cx="399513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Fatma Nur Çalışkan/ ŞİŞMAN KUŞLAR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ARK~1\AppData\Local\Temp\Rar$DRa0.694\2 BÖLÜM\FATMA NUR ÇALIŞKAN- KALP GÖZÜ\YOL BOYUNC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667095" y="6519446"/>
            <a:ext cx="37831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Fatma Nur Çalışkan/ YOL BOYUNCA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ARK~1\AppData\Local\Temp\Rar$DRa0.491\2 BÖLÜM\GÖRKEM KILINÇ -ROOKİE\BLUE VALLE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979392" y="6519446"/>
            <a:ext cx="315855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Görkem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Kılınç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BLUE VALLEY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ARK~1\AppData\Local\Temp\Rar$DRa0.664\2 BÖLÜM\GÖRKEM KILINÇ -ROOKİE\KAPADOKYANIN SARIS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401608" y="6519446"/>
            <a:ext cx="43141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Görkem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Kılınç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KAPADOKYA’ NIN SARISI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ARK~1\AppData\Local\Temp\Rar$DRa0.626\2 BÖLÜM\GÖRKEM KILINÇ -ROOKİE\KARTANES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039026" y="6519446"/>
            <a:ext cx="30392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Görkem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Kılınç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KAR TANESİ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ARK~1\AppData\Local\Temp\Rar$DRa0.211\2 BÖLÜM\GÜLENDAM ATA - KARAGÜL\CINGIL TOPLA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749204" y="6519446"/>
            <a:ext cx="36189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Gülendam Ata / CINGIL TOPLAMA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ARK~1\AppData\Local\Temp\Rar$DRa0.238\2 BÖLÜM\GÜLENDAM ATA - KARAGÜL\SOKA MUHABBETT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634237" y="6519446"/>
            <a:ext cx="384887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Gülendam Ata / SOKAK MUHABBETİ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RK~1\AppData\Local\Temp\Rar$DRa0.823\1 BÖLÜM\BARIŞ BAŞYĞİT -BABAYİĞİT\TOPRAK A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0"/>
            <a:ext cx="51435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001191" y="6519446"/>
            <a:ext cx="31416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Barış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Başyiğit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TOPRAK ANA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ARK~1\AppData\Local\Temp\Rar$DRa0.208\2 BÖLÜM\GÜLFİDAN MAT- GÜLİSTAN\Geçmişi Aydınlat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543157" y="6519446"/>
            <a:ext cx="40310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Gülfidan Mat / GEÇMİŞİ AYDINLATMA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ARK~1\AppData\Local\Temp\Rar$DRa0.794\2 BÖLÜM\GÜLFİDAN MAT- GÜLİSTAN\Kadın Çanakç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861640" y="6519446"/>
            <a:ext cx="33940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Gülfidan Mat / KADIN ÇANAKÇI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ARK~1\AppData\Local\Temp\Rar$DRa0.295\3 BÖLÜM\HİLAL GİDİŞ- KÖŞEBUCAK\BEN DE  VARI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072371" y="6519446"/>
            <a:ext cx="29726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Hilal Gidiş / BEN DE VARIM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ARK~1\AppData\Local\Temp\Rar$DRa0.317\3 BÖLÜM\HİLAL GİDİŞ- KÖŞEBUCAK\BİR DİLEĞİM V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940829" y="6519446"/>
            <a:ext cx="3235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Hilal Gidiş / BİR DİLEĞİM VAR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ARK~1\AppData\Local\Temp\Rar$DRa0.847\3 BÖLÜM\HİLAL GİDİŞ- KÖŞEBUCAK\KÖŞE BUCA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178842" y="6519446"/>
            <a:ext cx="27596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Hilal Gidiş / KÖŞE BUCAK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ARK~1\AppData\Local\Temp\Rar$DRa0.012\3 BÖLÜM\KUTLUHAN EROĞLLU-NİRVANA\ARAYIŞ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619"/>
            <a:ext cx="9144000" cy="6096762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160982" y="6519446"/>
            <a:ext cx="27953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Kutluhan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Eroğlu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ARAYIŞ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ARK~1\AppData\Local\Temp\Rar$DRa0.949\3 BÖLÜM\KUTLUHAN EROĞLLU-NİRVANA\SEYİR KAF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0619"/>
            <a:ext cx="9144000" cy="6096762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917776" y="6519446"/>
            <a:ext cx="32817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Kutluhan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Eroğlu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/ SEYİR KAFE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ARK~1\AppData\Local\Temp\Rar$DRa1.552\3 BÖLÜM\KUTLUHAN EROĞLLU-NİRVANA\SON HİSA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4592"/>
            <a:ext cx="9144000" cy="608881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967118" y="6519446"/>
            <a:ext cx="31831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Kutluhan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Eroğlu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SON HİSAR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ARK~1\AppData\Local\Temp\Rar$DRa0.290\3 BÖLÜM\MELDA ÇELİKKESEN- HAYAT BİLGİSİ\BİR AĞAÇIN YAŞAM MÜCADELES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775162" y="6519446"/>
            <a:ext cx="55670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Melda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Çelikkesen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BİR AĞACIN YAŞAM MÜCADELESİ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ARK~1\AppData\Local\Temp\Rar$DRa0.830\3 BÖLÜM\MELDA ÇELİKKESEN- HAYAT BİLGİSİ\ÇİLEK ÜRETİM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9536"/>
            <a:ext cx="9144000" cy="513892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700249" y="6519446"/>
            <a:ext cx="37168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Melda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Çelikkesen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ÇİLEK ÜRETİMİ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K~1\AppData\Local\Temp\Rar$DRa0.521\1 BÖLÜM\BARIŞ BAŞYĞİT -BABAYİĞİT\GEÇİŞ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368631" y="6519446"/>
            <a:ext cx="24067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Barış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Başyiğit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GEÇİŞ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ARK~1\AppData\Local\Temp\Rar$DRa0.844\3 BÖLÜM\MELDA ÇELİKKESEN- HAYAT BİLGİSİ\YAŞAM TARİH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720741" y="6519446"/>
            <a:ext cx="36758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Melda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Çelikkesen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YAŞAM TARİHİ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ARK~1\AppData\Local\Temp\Rar$DRa0.834\3 BÖLÜM\MÜNEVVER ÇALIPINAR-GÜNEŞİN BATIŞI\BACALARIN ARASINDAKİ EVL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1616751" y="6519446"/>
            <a:ext cx="58838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Münevver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Çalıpınar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BACALARIN ARALARINDAKİ EVLER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ARK~1\AppData\Local\Temp\Rar$DRa0.894\3 BÖLÜM\MÜNEVVER ÇALIPINAR-GÜNEŞİN BATIŞI\DEVEL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982697" y="6519446"/>
            <a:ext cx="31519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Münevver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Çalıpınar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DEVELİ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ARK~1\AppData\Local\Temp\Rar$DRa0.960\3 BÖLÜM\MÜNEVVER ÇALIPINAR-GÜNEŞİN BATIŞI\GÜNEŞİN BATIŞ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520617" y="6519446"/>
            <a:ext cx="407611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Münevver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Çalıpınar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GÜNEŞİN BATIŞI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ARK~1\AppData\Local\Temp\Rar$DRa0.333\4 BÖLÜM\RABİA DÜZGÜN- GÜN IŞILTISI\ALINTER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154026" y="6519446"/>
            <a:ext cx="28092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Rabia Düzgün / ALIN TERİ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ARK~1\AppData\Local\Temp\Rar$DRa0.622\4 BÖLÜM\RABİA DÜZGÜN- GÜN IŞILTISI\GÖĞE YÜKSELENL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9188821" cy="6093296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635391" y="6519446"/>
            <a:ext cx="38465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Rabia Düzgün / GÖĞE YÜKSELENLER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491703" y="6519446"/>
            <a:ext cx="413395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Safiye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Ereken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BİR VARIM BİR YOKUM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6866" name="Picture 2" descr="C:\Users\TARK~1\AppData\Local\Temp\Rar$DRa0.457\4 BÖLÜM\SAFİYE EREKEN-STAY STONG\BİR VARIM, BİR  YOKU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ARK~1\AppData\Local\Temp\Rar$DRa0.727\4 BÖLÜM\SAFİYE EREKEN-STAY STONG\KEYİ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371555" y="6519446"/>
            <a:ext cx="23742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Safiye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Ereken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KEYİF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ARK~1\AppData\Local\Temp\Rar$DRa0.805\4 BÖLÜM\SAFİYE EREKEN-STAY STONG\ORGANİK TARI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820189" y="6519446"/>
            <a:ext cx="347697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Safiye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Ereken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ORGANİK TARIM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ARK~1\AppData\Local\Temp\Rar$DRa0.174\4 BÖLÜM\SENA YURTYAPAN-MEGAZOOM\buğulu avan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"/>
            <a:ext cx="9144000" cy="6829425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672295" y="6519446"/>
            <a:ext cx="37727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Sena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Yurtyapan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BUĞULU AVANOS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RK~1\AppData\Local\Temp\Rar$DRa0.552\1 BÖLÜM\BENGİNUR ALTUNBAŞ-PİKSEL\GÜZEL ATLAR DİYA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423751" y="6519446"/>
            <a:ext cx="42964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Benginur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Altınbaş/ GÜZEL ATLAR DİYARI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ARK~1\AppData\Local\Temp\Rar$DRa0.673\4 BÖLÜM\SENA YURTYAPAN-MEGAZOOM\gönül köprüs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669216" y="6519446"/>
            <a:ext cx="37789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Sena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Yurtyapan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GÖNÜL KÖPRÜSÜ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ARK~1\AppData\Local\Temp\Rar$DRa0.799\4 BÖLÜM\SENA YURTYAPAN-MEGAZOOM\kapadokyanın yüzler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198610" y="6519446"/>
            <a:ext cx="47201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Sena </a:t>
            </a:r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Yurtyapan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/ KAPADOKYA’ NIN YÜZLERİ 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ARK~1\AppData\Local\Temp\Rar$DRa0.257\4 BÖLÜM\YAŞAR TOK- TOK50\BAĞ BOZUM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5532" y="404664"/>
            <a:ext cx="9199532" cy="5877272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130814" y="6519446"/>
            <a:ext cx="28557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Yaşar Tok  / BAĞ BOZUMU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015" y="0"/>
            <a:ext cx="9108985" cy="6858000"/>
          </a:xfrm>
          <a:prstGeom prst="rect">
            <a:avLst/>
          </a:prstGeom>
        </p:spPr>
      </p:pic>
      <p:pic>
        <p:nvPicPr>
          <p:cNvPr id="3" name="2 Resim" descr="isimlik.png">
            <a:hlinkClick r:id="rId3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5301208"/>
            <a:ext cx="2340713" cy="1090147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3851920" y="630932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Müzik:  </a:t>
            </a:r>
            <a:r>
              <a:rPr lang="tr-TR" sz="1400" b="1" dirty="0" err="1" smtClean="0">
                <a:solidFill>
                  <a:schemeClr val="bg1"/>
                </a:solidFill>
              </a:rPr>
              <a:t>Love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you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so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much</a:t>
            </a:r>
            <a:r>
              <a:rPr lang="tr-TR" sz="1400" b="1" dirty="0" smtClean="0">
                <a:solidFill>
                  <a:schemeClr val="bg1"/>
                </a:solidFill>
              </a:rPr>
              <a:t> - </a:t>
            </a:r>
            <a:r>
              <a:rPr lang="tr-TR" sz="1400" b="1" dirty="0" err="1" smtClean="0">
                <a:solidFill>
                  <a:schemeClr val="bg1"/>
                </a:solidFill>
              </a:rPr>
              <a:t>That</a:t>
            </a:r>
            <a:r>
              <a:rPr lang="tr-TR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err="1" smtClean="0">
                <a:solidFill>
                  <a:schemeClr val="bg1"/>
                </a:solidFill>
              </a:rPr>
              <a:t>Stretch</a:t>
            </a:r>
            <a:r>
              <a:rPr lang="tr-TR" sz="1400" b="1" dirty="0" smtClean="0">
                <a:solidFill>
                  <a:schemeClr val="bg1"/>
                </a:solidFill>
              </a:rPr>
              <a:t> of </a:t>
            </a:r>
            <a:r>
              <a:rPr lang="tr-TR" sz="1400" b="1" dirty="0" err="1" smtClean="0">
                <a:solidFill>
                  <a:schemeClr val="bg1"/>
                </a:solidFill>
              </a:rPr>
              <a:t>sea</a:t>
            </a:r>
            <a:endParaRPr lang="tr-TR" sz="1400" b="1" dirty="0">
              <a:solidFill>
                <a:schemeClr val="bg1"/>
              </a:solidFill>
            </a:endParaRPr>
          </a:p>
        </p:txBody>
      </p:sp>
      <p:pic>
        <p:nvPicPr>
          <p:cNvPr id="5" name="4 Resim" descr="çıkış k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16416" y="6309320"/>
            <a:ext cx="609600" cy="3714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RK~1\AppData\Local\Temp\Rar$DRa0.547\1 BÖLÜM\BENGİNUR ALTUNBAŞ-PİKSEL\KAPADOKYA GEZİS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3438"/>
            <a:ext cx="9144000" cy="5931123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500153" y="6519446"/>
            <a:ext cx="41436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Benginur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Altınbaş/ KAPADOKYA GEZİSİ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RK~1\AppData\Local\Temp\Rar$DRa0.518\1 BÖLÜM\BENGİNUR ALTUNBAŞ-PİKSEL\SEYR-İ KAPADOK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498839" y="6519446"/>
            <a:ext cx="414632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Benginur</a:t>
            </a:r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Altınbaş/ SEYR-İ KAPADOKYA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RK~1\AppData\Local\Temp\Rar$DRa0.889\1 BÖLÜM\DAMLA ÖZENDİ- DAMLAYAN GÖZYAŞI\ASIL PERİ BENİ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5313"/>
            <a:ext cx="9144000" cy="6107373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785581" y="6519446"/>
            <a:ext cx="35461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Damla Özendi / ASIL PERİ BENİM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RK~1\AppData\Local\Temp\Rar$DRa0.687\1 BÖLÜM\DAMLA ÖZENDİ- DAMLAYAN GÖZYAŞI\ÇOCUK MEVLEV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5313"/>
            <a:ext cx="9144000" cy="6107373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807961" y="6519446"/>
            <a:ext cx="35014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Damla Özendi / ÇOCUK MEVLEVİ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RK~1\AppData\Local\Temp\Rar$DRa0.170\1 BÖLÜM\DAMLA ÖZENDİ- DAMLAYAN GÖZYAŞI\sevgiyle  bakış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5313"/>
            <a:ext cx="9144000" cy="6107373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2832420" y="6519446"/>
            <a:ext cx="34524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Damla Özendi / SEVGİYLE BAKIŞ</a:t>
            </a:r>
            <a:endParaRPr lang="tr-TR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7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adokyadayasam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kapadokyadayasam</Template>
  <TotalTime>12</TotalTime>
  <Words>229</Words>
  <Application>Microsoft Office PowerPoint</Application>
  <PresentationFormat>Ekran Gösterisi (4:3)</PresentationFormat>
  <Paragraphs>42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kapadokyadayasam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tarık</dc:creator>
  <cp:lastModifiedBy>tarık</cp:lastModifiedBy>
  <cp:revision>3</cp:revision>
  <dcterms:created xsi:type="dcterms:W3CDTF">2014-04-22T20:17:34Z</dcterms:created>
  <dcterms:modified xsi:type="dcterms:W3CDTF">2014-04-22T20:44:23Z</dcterms:modified>
</cp:coreProperties>
</file>