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4P7bozsFwllIuRVJb1zbNQ==" hashData="Gw4dslDVaA0JrKC0i81yGjYM+vs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BAE-F5B6-4ED3-9A37-9A2A57F4EFA4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5993-0588-4A85-9A1F-08E0FB75CA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BAE-F5B6-4ED3-9A37-9A2A57F4EFA4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5993-0588-4A85-9A1F-08E0FB75CA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BAE-F5B6-4ED3-9A37-9A2A57F4EFA4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5993-0588-4A85-9A1F-08E0FB75CA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BAE-F5B6-4ED3-9A37-9A2A57F4EFA4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5993-0588-4A85-9A1F-08E0FB75CA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BAE-F5B6-4ED3-9A37-9A2A57F4EFA4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5993-0588-4A85-9A1F-08E0FB75CA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BAE-F5B6-4ED3-9A37-9A2A57F4EFA4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5993-0588-4A85-9A1F-08E0FB75CA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BAE-F5B6-4ED3-9A37-9A2A57F4EFA4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5993-0588-4A85-9A1F-08E0FB75CA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BAE-F5B6-4ED3-9A37-9A2A57F4EFA4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5993-0588-4A85-9A1F-08E0FB75CA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BAE-F5B6-4ED3-9A37-9A2A57F4EFA4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5993-0588-4A85-9A1F-08E0FB75CA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BAE-F5B6-4ED3-9A37-9A2A57F4EFA4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5993-0588-4A85-9A1F-08E0FB75CA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BAE-F5B6-4ED3-9A37-9A2A57F4EFA4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5993-0588-4A85-9A1F-08E0FB75CA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3BAE-F5B6-4ED3-9A37-9A2A57F4EFA4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D5993-0588-4A85-9A1F-08E0FB75CA9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mustaskin06@gmail.com" TargetMode="External"/><Relationship Id="rId7" Type="http://schemas.openxmlformats.org/officeDocument/2006/relationships/image" Target="../media/image48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hyperlink" Target="http://mustafataskin.weebly.com/" TargetMode="Externa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unu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Resim" descr="AD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260648"/>
            <a:ext cx="4536504" cy="1108097"/>
          </a:xfrm>
          <a:prstGeom prst="rect">
            <a:avLst/>
          </a:prstGeom>
        </p:spPr>
      </p:pic>
      <p:pic>
        <p:nvPicPr>
          <p:cNvPr id="6" name="5 Resim" descr="AD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1560" y="3429000"/>
            <a:ext cx="7672782" cy="1973957"/>
          </a:xfrm>
          <a:prstGeom prst="rect">
            <a:avLst/>
          </a:prstGeom>
        </p:spPr>
      </p:pic>
      <p:pic>
        <p:nvPicPr>
          <p:cNvPr id="7" name="6 Resim" descr="AD3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771800" y="5157192"/>
            <a:ext cx="3384376" cy="1032153"/>
          </a:xfrm>
          <a:prstGeom prst="rect">
            <a:avLst/>
          </a:prstGeom>
        </p:spPr>
      </p:pic>
      <p:pic>
        <p:nvPicPr>
          <p:cNvPr id="8" name="7 Resim" descr="Sunu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9 Resim" descr="mtpowerpoint BEYAZ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advTm="16000">
    <p:sndAc>
      <p:stSnd loop="1">
        <p:snd r:embed="rId2" name="GÖKSEL BAKTAGiR - Masum aşk ☆彡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0416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04664"/>
            <a:ext cx="9175787" cy="6093296"/>
          </a:xfrm>
          <a:prstGeom prst="rect">
            <a:avLst/>
          </a:prstGeom>
        </p:spPr>
      </p:pic>
      <p:pic>
        <p:nvPicPr>
          <p:cNvPr id="3" name="2 Resim" descr="DSC_038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04664"/>
            <a:ext cx="9217024" cy="6120680"/>
          </a:xfrm>
          <a:prstGeom prst="rect">
            <a:avLst/>
          </a:prstGeom>
        </p:spPr>
      </p:pic>
      <p:pic>
        <p:nvPicPr>
          <p:cNvPr id="4" name="3 Resim" descr="mtpowerpoint BEYAZ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6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12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8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14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51720" y="0"/>
            <a:ext cx="4860032" cy="6889082"/>
          </a:xfrm>
          <a:prstGeom prst="rect">
            <a:avLst/>
          </a:prstGeom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8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04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1787" y="332656"/>
            <a:ext cx="9175787" cy="6093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8000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048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6016" y="260648"/>
            <a:ext cx="4255459" cy="6408221"/>
          </a:xfrm>
          <a:prstGeom prst="rect">
            <a:avLst/>
          </a:prstGeom>
        </p:spPr>
      </p:pic>
      <p:pic>
        <p:nvPicPr>
          <p:cNvPr id="3" name="2 Resim" descr="DSC_048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260648"/>
            <a:ext cx="4255460" cy="6408222"/>
          </a:xfrm>
          <a:prstGeom prst="rect">
            <a:avLst/>
          </a:prstGeom>
        </p:spPr>
      </p:pic>
      <p:pic>
        <p:nvPicPr>
          <p:cNvPr id="4" name="3 Resim" descr="mtpowerpoint BEYAZ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037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1787" y="404664"/>
            <a:ext cx="9175787" cy="6093296"/>
          </a:xfrm>
          <a:prstGeom prst="rect">
            <a:avLst/>
          </a:prstGeom>
        </p:spPr>
      </p:pic>
      <p:pic>
        <p:nvPicPr>
          <p:cNvPr id="3" name="2 Resim" descr="DSC_0376 pirinç ha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04663"/>
            <a:ext cx="4067944" cy="6125845"/>
          </a:xfrm>
          <a:prstGeom prst="rect">
            <a:avLst/>
          </a:prstGeom>
        </p:spPr>
      </p:pic>
      <p:pic>
        <p:nvPicPr>
          <p:cNvPr id="4" name="3 Resim" descr="mtpowerpoint BEYAZ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55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92373"/>
            <a:ext cx="9144000" cy="6073254"/>
          </a:xfrm>
          <a:prstGeom prst="rect">
            <a:avLst/>
          </a:prstGeom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6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32656"/>
            <a:ext cx="9175787" cy="6093296"/>
          </a:xfrm>
          <a:prstGeom prst="rect">
            <a:avLst/>
          </a:prstGeom>
        </p:spPr>
      </p:pic>
      <p:pic>
        <p:nvPicPr>
          <p:cNvPr id="3" name="2 Resim" descr="DSC_0131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332656"/>
            <a:ext cx="9206193" cy="6120680"/>
          </a:xfrm>
          <a:prstGeom prst="rect">
            <a:avLst/>
          </a:prstGeom>
        </p:spPr>
      </p:pic>
      <p:pic>
        <p:nvPicPr>
          <p:cNvPr id="4" name="3 Resim" descr="mtpowerpoint BEYAZ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6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026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04664"/>
            <a:ext cx="9175787" cy="6093296"/>
          </a:xfrm>
          <a:prstGeom prst="rect">
            <a:avLst/>
          </a:prstGeom>
        </p:spPr>
      </p:pic>
      <p:pic>
        <p:nvPicPr>
          <p:cNvPr id="3" name="2 Resim" descr="DSC_028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04664"/>
            <a:ext cx="9217024" cy="6120680"/>
          </a:xfrm>
          <a:prstGeom prst="rect">
            <a:avLst/>
          </a:prstGeom>
        </p:spPr>
      </p:pic>
      <p:pic>
        <p:nvPicPr>
          <p:cNvPr id="4" name="3 Resim" descr="mtpowerpoint BEYAZ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6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53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32656"/>
            <a:ext cx="9175787" cy="6093296"/>
          </a:xfrm>
          <a:prstGeom prst="rect">
            <a:avLst/>
          </a:prstGeom>
        </p:spPr>
      </p:pic>
      <p:pic>
        <p:nvPicPr>
          <p:cNvPr id="3" name="2 Resim" descr="DSC_453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32656"/>
            <a:ext cx="9217024" cy="6120680"/>
          </a:xfrm>
          <a:prstGeom prst="rect">
            <a:avLst/>
          </a:prstGeom>
        </p:spPr>
      </p:pic>
      <p:pic>
        <p:nvPicPr>
          <p:cNvPr id="4" name="3 Resim" descr="mtpowerpoint BEYAZ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6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DSC_04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504" y="332656"/>
            <a:ext cx="8928991" cy="6093296"/>
          </a:xfrm>
          <a:prstGeom prst="rect">
            <a:avLst/>
          </a:prstGeom>
        </p:spPr>
      </p:pic>
      <p:pic>
        <p:nvPicPr>
          <p:cNvPr id="2" name="1 Resim" descr="DSC_393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503" y="332655"/>
            <a:ext cx="8928993" cy="6093297"/>
          </a:xfrm>
          <a:prstGeom prst="rect">
            <a:avLst/>
          </a:prstGeom>
        </p:spPr>
      </p:pic>
      <p:pic>
        <p:nvPicPr>
          <p:cNvPr id="4" name="3 Resim" descr="mtpowerpoint BEYAZ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588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04664"/>
            <a:ext cx="9144000" cy="6072188"/>
          </a:xfrm>
          <a:prstGeom prst="rect">
            <a:avLst/>
          </a:prstGeom>
        </p:spPr>
      </p:pic>
      <p:pic>
        <p:nvPicPr>
          <p:cNvPr id="3" name="2 Resim" descr="DSC_0240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04664"/>
            <a:ext cx="9217024" cy="6120680"/>
          </a:xfrm>
          <a:prstGeom prst="rect">
            <a:avLst/>
          </a:prstGeom>
        </p:spPr>
      </p:pic>
      <p:pic>
        <p:nvPicPr>
          <p:cNvPr id="4" name="3 Resim" descr="mtpowerpoint BEYAZ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6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0232  KAL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32656"/>
            <a:ext cx="9175787" cy="6093296"/>
          </a:xfrm>
          <a:prstGeom prst="rect">
            <a:avLst/>
          </a:prstGeom>
        </p:spPr>
      </p:pic>
      <p:pic>
        <p:nvPicPr>
          <p:cNvPr id="3" name="2 Resim" descr="DSC_0143 KALE 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332656"/>
            <a:ext cx="9209823" cy="6120680"/>
          </a:xfrm>
          <a:prstGeom prst="rect">
            <a:avLst/>
          </a:prstGeom>
        </p:spPr>
      </p:pic>
      <p:pic>
        <p:nvPicPr>
          <p:cNvPr id="4" name="3 Resim" descr="mtpowerpoint BEYAZ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6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0174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8024" y="332655"/>
            <a:ext cx="4174976" cy="6287023"/>
          </a:xfrm>
          <a:prstGeom prst="rect">
            <a:avLst/>
          </a:prstGeom>
        </p:spPr>
      </p:pic>
      <p:pic>
        <p:nvPicPr>
          <p:cNvPr id="3" name="2 Resim" descr="DSC_0163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332656"/>
            <a:ext cx="4174976" cy="6287023"/>
          </a:xfrm>
          <a:prstGeom prst="rect">
            <a:avLst/>
          </a:prstGeom>
        </p:spPr>
      </p:pic>
      <p:pic>
        <p:nvPicPr>
          <p:cNvPr id="4" name="3 Resim" descr="mtpowerpoint BEYAZ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02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32656"/>
            <a:ext cx="9175787" cy="6093296"/>
          </a:xfrm>
          <a:prstGeom prst="rect">
            <a:avLst/>
          </a:prstGeom>
        </p:spPr>
      </p:pic>
      <p:pic>
        <p:nvPicPr>
          <p:cNvPr id="3" name="2 Resim" descr="DSC_0258 KAL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32656"/>
            <a:ext cx="9217024" cy="6120680"/>
          </a:xfrm>
          <a:prstGeom prst="rect">
            <a:avLst/>
          </a:prstGeom>
        </p:spPr>
      </p:pic>
      <p:pic>
        <p:nvPicPr>
          <p:cNvPr id="4" name="3 Resim" descr="mtpowerpoint BEYAZ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0155 MANKE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69826" y="332656"/>
            <a:ext cx="4163402" cy="6264696"/>
          </a:xfrm>
          <a:prstGeom prst="rect">
            <a:avLst/>
          </a:prstGeom>
        </p:spPr>
      </p:pic>
      <p:pic>
        <p:nvPicPr>
          <p:cNvPr id="4" name="3 Resim" descr="DSC_0157 MANKE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332656"/>
            <a:ext cx="4174976" cy="6287023"/>
          </a:xfrm>
          <a:prstGeom prst="rect">
            <a:avLst/>
          </a:prstGeom>
        </p:spPr>
      </p:pic>
      <p:pic>
        <p:nvPicPr>
          <p:cNvPr id="5" name="4 Resim" descr="DSC_4831 KAL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32656"/>
            <a:ext cx="9540552" cy="6335523"/>
          </a:xfrm>
          <a:prstGeom prst="rect">
            <a:avLst/>
          </a:prstGeom>
        </p:spPr>
      </p:pic>
    </p:spTree>
  </p:cSld>
  <p:clrMapOvr>
    <a:masterClrMapping/>
  </p:clrMapOvr>
  <p:transition spd="slow" advTm="18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595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1787" y="260648"/>
            <a:ext cx="9175787" cy="6093296"/>
          </a:xfrm>
          <a:prstGeom prst="rect">
            <a:avLst/>
          </a:prstGeom>
        </p:spPr>
      </p:pic>
      <p:pic>
        <p:nvPicPr>
          <p:cNvPr id="3" name="2 Resim" descr="isimlik.png">
            <a:hlinkClick r:id="rId3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44208" y="5157192"/>
            <a:ext cx="2088232" cy="972558"/>
          </a:xfrm>
          <a:prstGeom prst="rect">
            <a:avLst/>
          </a:prstGeom>
        </p:spPr>
      </p:pic>
      <p:pic>
        <p:nvPicPr>
          <p:cNvPr id="4" name="3 Resim" descr="KAŞE 2..png">
            <a:hlinkClick r:id="rId5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5517232"/>
            <a:ext cx="3203848" cy="511609"/>
          </a:xfrm>
          <a:prstGeom prst="rect">
            <a:avLst/>
          </a:prstGeom>
        </p:spPr>
      </p:pic>
      <p:pic>
        <p:nvPicPr>
          <p:cNvPr id="5" name="4 Resim" descr="CIKIS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028384" y="6453337"/>
            <a:ext cx="504056" cy="157518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0" y="4941168"/>
            <a:ext cx="327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 müziği : Masum Aşk – Gölsel </a:t>
            </a:r>
            <a:r>
              <a:rPr lang="tr-T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Baktagir</a:t>
            </a:r>
            <a:endParaRPr lang="tr-T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Fotoğraflar : Mustafa Taşkın - 2016</a:t>
            </a:r>
            <a:endParaRPr lang="tr-T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203848" y="53732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</p:spTree>
  </p:cSld>
  <p:clrMapOvr>
    <a:masterClrMapping/>
  </p:clrMapOvr>
  <p:transition spd="slow" advTm="2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393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32656"/>
            <a:ext cx="9175787" cy="6093296"/>
          </a:xfrm>
          <a:prstGeom prst="rect">
            <a:avLst/>
          </a:prstGeom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8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147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76672"/>
            <a:ext cx="9144000" cy="5805264"/>
          </a:xfrm>
          <a:prstGeom prst="rect">
            <a:avLst/>
          </a:prstGeom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8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48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32656"/>
            <a:ext cx="9175787" cy="6093296"/>
          </a:xfrm>
          <a:prstGeom prst="rect">
            <a:avLst/>
          </a:prstGeom>
        </p:spPr>
      </p:pic>
      <p:pic>
        <p:nvPicPr>
          <p:cNvPr id="3" name="2 Resim" descr="DSC_25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32656"/>
            <a:ext cx="9144000" cy="6132971"/>
          </a:xfrm>
          <a:prstGeom prst="rect">
            <a:avLst/>
          </a:prstGeom>
        </p:spPr>
      </p:pic>
      <p:pic>
        <p:nvPicPr>
          <p:cNvPr id="4" name="3 Resim" descr="mtpowerpoint BEYAZ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0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88640"/>
            <a:ext cx="9198519" cy="6453336"/>
          </a:xfrm>
          <a:prstGeom prst="rect">
            <a:avLst/>
          </a:prstGeom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med" advTm="8000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5330 çiğdem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04664"/>
            <a:ext cx="9144000" cy="6021288"/>
          </a:xfrm>
          <a:prstGeom prst="rect">
            <a:avLst/>
          </a:prstGeom>
        </p:spPr>
      </p:pic>
      <p:pic>
        <p:nvPicPr>
          <p:cNvPr id="3" name="2 Resim" descr="DSC_59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04664"/>
            <a:ext cx="9144000" cy="6072188"/>
          </a:xfrm>
          <a:prstGeom prst="rect">
            <a:avLst/>
          </a:prstGeom>
        </p:spPr>
      </p:pic>
      <p:pic>
        <p:nvPicPr>
          <p:cNvPr id="4" name="3 Resim" descr="mtpowerpoint BEYAZ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1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DSC_0418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32656"/>
            <a:ext cx="9175787" cy="6093296"/>
          </a:xfrm>
          <a:prstGeom prst="rect">
            <a:avLst/>
          </a:prstGeom>
        </p:spPr>
      </p:pic>
      <p:pic>
        <p:nvPicPr>
          <p:cNvPr id="4" name="3 Resim" descr="DSC_59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04664"/>
            <a:ext cx="9144000" cy="6072188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0419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32656"/>
            <a:ext cx="9144000" cy="6072188"/>
          </a:xfrm>
          <a:prstGeom prst="rect">
            <a:avLst/>
          </a:prstGeom>
        </p:spPr>
      </p:pic>
      <p:pic>
        <p:nvPicPr>
          <p:cNvPr id="3" name="2 Resim" descr="mtpowerpoint BEYAZ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5275" y="6453336"/>
            <a:ext cx="1228725" cy="190500"/>
          </a:xfrm>
          <a:prstGeom prst="rect">
            <a:avLst/>
          </a:prstGeom>
        </p:spPr>
      </p:pic>
    </p:spTree>
  </p:cSld>
  <p:clrMapOvr>
    <a:masterClrMapping/>
  </p:clrMapOvr>
  <p:transition spd="slow" advTm="8000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14</Words>
  <Application>Microsoft Office PowerPoint</Application>
  <PresentationFormat>Ekran Gösterisi (4:3)</PresentationFormat>
  <Paragraphs>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m.taşkın</dc:creator>
  <cp:lastModifiedBy>m.taşkın</cp:lastModifiedBy>
  <cp:revision>10</cp:revision>
  <dcterms:created xsi:type="dcterms:W3CDTF">2016-01-06T19:56:17Z</dcterms:created>
  <dcterms:modified xsi:type="dcterms:W3CDTF">2016-01-07T14:10:32Z</dcterms:modified>
</cp:coreProperties>
</file>